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gs" Target="tags/tag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CF9CC-6632-E140-94FD-D876846DBAE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EFE50-AF90-504E-AF22-CCBDD12FEA8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0.png"/><Relationship Id="rId1" Type="http://schemas.openxmlformats.org/officeDocument/2006/relationships/image" Target="../media/image2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72.jp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635" y="0"/>
            <a:ext cx="12190095" cy="685800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2"/>
          <a:stretch>
            <a:fillRect/>
          </a:stretch>
        </p:blipFill>
        <p:spPr>
          <a:xfrm>
            <a:off x="716915" y="2449195"/>
            <a:ext cx="5986780" cy="16211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3250" y="2037715"/>
            <a:ext cx="7940675" cy="5129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6000" b="1"/>
              <a:t>比特币</a:t>
            </a:r>
            <a:endParaRPr lang="zh-CN" altLang="en-US" sz="6000" b="1"/>
          </a:p>
          <a:p>
            <a:r>
              <a:rPr lang="en-US" altLang="zh-CN" sz="4800"/>
              <a:t>—</a:t>
            </a:r>
            <a:r>
              <a:rPr lang="zh-CN" altLang="en-US" sz="4800"/>
              <a:t>钱包、私钥、签名与交易</a:t>
            </a:r>
            <a:endParaRPr lang="zh-CN" altLang="en-US" sz="4800"/>
          </a:p>
        </p:txBody>
      </p:sp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355600" y="386715"/>
            <a:ext cx="3484245" cy="5994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0"/>
            <a:ext cx="1219774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860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0"/>
            <a:ext cx="1220872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7536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5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942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646" y="178352"/>
            <a:ext cx="1969328" cy="421678"/>
          </a:xfrm>
          <a:prstGeom prst="rect">
            <a:avLst/>
          </a:prstGeom>
        </p:spPr>
      </p:pic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635" y="600075"/>
            <a:ext cx="12192000" cy="625792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488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6936.jpg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35" y="0"/>
            <a:ext cx="12191365" cy="6858635"/>
          </a:xfrm>
          <a:prstGeom prst="rect">
            <a:avLst/>
          </a:prstGeom>
        </p:spPr>
      </p:pic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3259455" y="5500370"/>
            <a:ext cx="2837180" cy="6000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" y="0"/>
            <a:ext cx="1220883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7219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-1"/>
            <a:ext cx="12204899" cy="68580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320290"/>
            <a:ext cx="5467350" cy="4537710"/>
          </a:xfrm>
          <a:prstGeom prst="rect">
            <a:avLst/>
          </a:prstGeom>
        </p:spPr>
      </p:pic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635" y="0"/>
            <a:ext cx="12192000" cy="23202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7350" y="2320290"/>
            <a:ext cx="6725285" cy="45383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"/>
            <a:ext cx="12187438" cy="6858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77" y="4284280"/>
            <a:ext cx="5446091" cy="20615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76418" cy="68580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ZTM1Zjg5NjBlOWY5NzZkZjJkNWFhY2NhNzQ2M2Q3OTM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WPS 演示</Application>
  <PresentationFormat>宽屏</PresentationFormat>
  <Paragraphs>3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世界之大</cp:lastModifiedBy>
  <cp:revision>2</cp:revision>
  <dcterms:created xsi:type="dcterms:W3CDTF">2024-03-27T13:30:00Z</dcterms:created>
  <dcterms:modified xsi:type="dcterms:W3CDTF">2024-03-27T15:43:08Z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858D8028CBDD42E79A236B2F8199EBDD_12</vt:lpwstr>
  </property>
  <property fmtid="{D5CDD505-2E9C-101B-9397-08002B2CF9AE}" pid="3" name="KSOProductBuildVer">
    <vt:lpwstr>2052-12.1.0.16388</vt:lpwstr>
  </property>
</Properties>
</file>

<file path=docProps/thumbnail.jpeg>
</file>